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2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07"/>
    <a:srgbClr val="9EBCD4"/>
    <a:srgbClr val="FFFF66"/>
    <a:srgbClr val="BD0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5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36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2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1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2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2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2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54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5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6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ou can now go glamping at lush Mt. Everest base camps">
            <a:extLst>
              <a:ext uri="{FF2B5EF4-FFF2-40B4-BE49-F238E27FC236}">
                <a16:creationId xmlns:a16="http://schemas.microsoft.com/office/drawing/2014/main" id="{8BB56223-78B2-4886-B97A-1D8EE48961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7" r="28972"/>
          <a:stretch/>
        </p:blipFill>
        <p:spPr bwMode="auto">
          <a:xfrm>
            <a:off x="20" y="10"/>
            <a:ext cx="6857980" cy="990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picture containing light&#10;&#10;Description automatically generated">
            <a:extLst>
              <a:ext uri="{FF2B5EF4-FFF2-40B4-BE49-F238E27FC236}">
                <a16:creationId xmlns:a16="http://schemas.microsoft.com/office/drawing/2014/main" id="{8A4B545F-05D5-467F-A8A6-F556384598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4" r="25047" b="26716"/>
          <a:stretch/>
        </p:blipFill>
        <p:spPr>
          <a:xfrm>
            <a:off x="2288718" y="3251200"/>
            <a:ext cx="4579441" cy="45516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D63B74B-7C2D-4F3D-ACC2-A4B72CBDCD2B}"/>
              </a:ext>
            </a:extLst>
          </p:cNvPr>
          <p:cNvSpPr txBox="1"/>
          <p:nvPr/>
        </p:nvSpPr>
        <p:spPr>
          <a:xfrm>
            <a:off x="198511" y="150759"/>
            <a:ext cx="6344529" cy="15696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 to</a:t>
            </a:r>
          </a:p>
          <a:p>
            <a:r>
              <a:rPr lang="en-GB" sz="24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https://ecoracing.co/user/page/1x3x</a:t>
            </a:r>
          </a:p>
          <a:p>
            <a:r>
              <a:rPr lang="en-GB" sz="24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now and buy lots of virtual balloons for </a:t>
            </a:r>
            <a:r>
              <a:rPr lang="en-GB" sz="24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Myxxcharity</a:t>
            </a:r>
            <a:endParaRPr lang="en-GB" b="1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5A9F2A-4065-4ADD-93C4-89AB7445D035}"/>
              </a:ext>
            </a:extLst>
          </p:cNvPr>
          <p:cNvSpPr txBox="1"/>
          <p:nvPr/>
        </p:nvSpPr>
        <p:spPr>
          <a:xfrm>
            <a:off x="147711" y="1745879"/>
            <a:ext cx="68580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endParaRPr lang="en-GB" sz="24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72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Everest Base Camp </a:t>
            </a:r>
          </a:p>
          <a:p>
            <a:r>
              <a:rPr lang="en-GB" sz="24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Virtual balloon race</a:t>
            </a:r>
          </a:p>
          <a:p>
            <a:r>
              <a:rPr lang="en-GB" sz="24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Launch noon</a:t>
            </a:r>
          </a:p>
          <a:p>
            <a:r>
              <a:rPr lang="en-GB" sz="24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</a:t>
            </a:r>
            <a:r>
              <a:rPr lang="en-GB" sz="2400" b="1" baseline="3000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GB" sz="24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September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2FECA6-9A2A-4FA8-819A-3338622E7C24}"/>
              </a:ext>
            </a:extLst>
          </p:cNvPr>
          <p:cNvSpPr txBox="1"/>
          <p:nvPr/>
        </p:nvSpPr>
        <p:spPr>
          <a:xfrm>
            <a:off x="6059902" y="5932170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£3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6E4240B-5CD7-4B2D-9D02-2980579D02D2}"/>
              </a:ext>
            </a:extLst>
          </p:cNvPr>
          <p:cNvSpPr/>
          <p:nvPr/>
        </p:nvSpPr>
        <p:spPr>
          <a:xfrm>
            <a:off x="6014720" y="5876290"/>
            <a:ext cx="609600" cy="5701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D4E55A65-9CB2-4E64-BD1E-A5C4762809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511" y="7659563"/>
            <a:ext cx="2055038" cy="205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4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ou can now go glamping at lush Mt. Everest base camps">
            <a:extLst>
              <a:ext uri="{FF2B5EF4-FFF2-40B4-BE49-F238E27FC236}">
                <a16:creationId xmlns:a16="http://schemas.microsoft.com/office/drawing/2014/main" id="{CE60553F-18D5-46AB-9FE7-D6B6AB291D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50" r="24905" b="-1"/>
          <a:stretch/>
        </p:blipFill>
        <p:spPr bwMode="auto">
          <a:xfrm>
            <a:off x="-1" y="10"/>
            <a:ext cx="6858000" cy="842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7309214B-9B60-4A94-88B5-44CB8D2632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04"/>
          <a:stretch>
            <a:fillRect/>
          </a:stretch>
        </p:blipFill>
        <p:spPr>
          <a:xfrm>
            <a:off x="0" y="0"/>
            <a:ext cx="6858000" cy="9906000"/>
          </a:xfrm>
          <a:custGeom>
            <a:avLst/>
            <a:gdLst>
              <a:gd name="connsiteX0" fmla="*/ 0 w 12192000"/>
              <a:gd name="connsiteY0" fmla="*/ 0 h 5074635"/>
              <a:gd name="connsiteX1" fmla="*/ 12192000 w 12192000"/>
              <a:gd name="connsiteY1" fmla="*/ 0 h 5074635"/>
              <a:gd name="connsiteX2" fmla="*/ 12192000 w 12192000"/>
              <a:gd name="connsiteY2" fmla="*/ 5074635 h 5074635"/>
              <a:gd name="connsiteX3" fmla="*/ 0 w 12192000"/>
              <a:gd name="connsiteY3" fmla="*/ 5074635 h 507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074635">
                <a:moveTo>
                  <a:pt x="0" y="0"/>
                </a:moveTo>
                <a:lnTo>
                  <a:pt x="12192000" y="0"/>
                </a:lnTo>
                <a:lnTo>
                  <a:pt x="12192000" y="5074635"/>
                </a:lnTo>
                <a:lnTo>
                  <a:pt x="0" y="5074635"/>
                </a:lnTo>
                <a:close/>
              </a:path>
            </a:pathLst>
          </a:cu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F6E7619-CAA9-4953-8D77-E5DF1E326344}"/>
              </a:ext>
            </a:extLst>
          </p:cNvPr>
          <p:cNvSpPr txBox="1"/>
          <p:nvPr/>
        </p:nvSpPr>
        <p:spPr>
          <a:xfrm>
            <a:off x="300111" y="8156839"/>
            <a:ext cx="6344529" cy="15696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 to</a:t>
            </a:r>
          </a:p>
          <a:p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https://ecoracing.co/user/page/1x3x</a:t>
            </a:r>
          </a:p>
          <a:p>
            <a:r>
              <a:rPr lang="en-GB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now and buy lots of virtual balloons for </a:t>
            </a: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Myxxcharity</a:t>
            </a:r>
            <a:endParaRPr lang="en-GB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 descr="A picture containing light&#10;&#10;Description automatically generated">
            <a:extLst>
              <a:ext uri="{FF2B5EF4-FFF2-40B4-BE49-F238E27FC236}">
                <a16:creationId xmlns:a16="http://schemas.microsoft.com/office/drawing/2014/main" id="{9DEFDF01-C4F6-4442-8F41-9FFAC355CB6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4" r="25047" b="26716"/>
          <a:stretch/>
        </p:blipFill>
        <p:spPr>
          <a:xfrm>
            <a:off x="2288718" y="4206240"/>
            <a:ext cx="4579441" cy="45516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3CDEDEE-11CE-47A9-B64D-390D411C6D07}"/>
              </a:ext>
            </a:extLst>
          </p:cNvPr>
          <p:cNvSpPr txBox="1"/>
          <p:nvPr/>
        </p:nvSpPr>
        <p:spPr>
          <a:xfrm>
            <a:off x="147711" y="-347081"/>
            <a:ext cx="68580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endParaRPr lang="en-GB" sz="24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72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Everest Base Camp </a:t>
            </a:r>
          </a:p>
          <a:p>
            <a:r>
              <a:rPr lang="en-GB" sz="24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Virtual balloon race</a:t>
            </a:r>
          </a:p>
          <a:p>
            <a:r>
              <a:rPr lang="en-GB" sz="24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Launch noon </a:t>
            </a:r>
          </a:p>
          <a:p>
            <a:r>
              <a:rPr lang="en-GB" sz="24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</a:t>
            </a:r>
            <a:r>
              <a:rPr lang="en-GB" sz="2400" b="1" baseline="3000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GB" sz="24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September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54715E-F1E6-40AF-BC24-55CA7150C420}"/>
              </a:ext>
            </a:extLst>
          </p:cNvPr>
          <p:cNvSpPr txBox="1"/>
          <p:nvPr/>
        </p:nvSpPr>
        <p:spPr>
          <a:xfrm>
            <a:off x="6059902" y="6887210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£3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13816AA-2D48-473C-A771-756CA4098982}"/>
              </a:ext>
            </a:extLst>
          </p:cNvPr>
          <p:cNvSpPr/>
          <p:nvPr/>
        </p:nvSpPr>
        <p:spPr>
          <a:xfrm>
            <a:off x="6024880" y="6821170"/>
            <a:ext cx="609600" cy="5701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4AFF2D36-99AF-4409-BEF5-AA8E2F687A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800" y="6525451"/>
            <a:ext cx="2065199" cy="206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346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70</Words>
  <Application>Microsoft Office PowerPoint</Application>
  <PresentationFormat>A4 Paper (210x297 mm)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 Phillips</cp:lastModifiedBy>
  <cp:revision>18</cp:revision>
  <dcterms:created xsi:type="dcterms:W3CDTF">2021-03-01T17:17:49Z</dcterms:created>
  <dcterms:modified xsi:type="dcterms:W3CDTF">2021-10-20T15:20:23Z</dcterms:modified>
</cp:coreProperties>
</file>